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753600" cy="7315200"/>
  <p:notesSz cx="6858000" cy="9144000"/>
  <p:embeddedFontLst>
    <p:embeddedFont>
      <p:font typeface="APTA Sans" panose="020B0604020202020204" charset="0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101" d="100"/>
          <a:sy n="101" d="100"/>
        </p:scale>
        <p:origin x="172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viewProps" Target="viewProps.xml"/><Relationship Id="rId5" Type="http://schemas.openxmlformats.org/officeDocument/2006/relationships/font" Target="fonts/font1.fntdata"/><Relationship Id="rId10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C64D10-014C-4FC0-9EB4-CAC9863EC19F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5712B5-FBDB-4560-95C4-BB10ACE95A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621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2724"/>
              </a:lnSpc>
            </a:pPr>
            <a:r>
              <a:rPr lang="en-US" dirty="0"/>
              <a:t>Speaker: </a:t>
            </a:r>
            <a:r>
              <a:rPr lang="en-US" sz="1200" dirty="0">
                <a:solidFill>
                  <a:srgbClr val="FFFFFF"/>
                </a:solidFill>
                <a:latin typeface="APTA Sans"/>
              </a:rPr>
              <a:t>Joining the APTA Geriatrics community means becoming a part of a network of over 7,000 passionate professionals, including physical therapists, physical therapist assistants, and students who share a common interest in geriatric physical therapy. </a:t>
            </a:r>
          </a:p>
          <a:p>
            <a:pPr>
              <a:lnSpc>
                <a:spcPts val="2724"/>
              </a:lnSpc>
            </a:pPr>
            <a:endParaRPr lang="en-US" sz="1200" dirty="0">
              <a:solidFill>
                <a:srgbClr val="FFFFFF"/>
              </a:solidFill>
              <a:latin typeface="APTA Sans"/>
            </a:endParaRPr>
          </a:p>
          <a:p>
            <a:pPr>
              <a:lnSpc>
                <a:spcPts val="2724"/>
              </a:lnSpc>
            </a:pPr>
            <a:r>
              <a:rPr lang="en-US" sz="1200" dirty="0">
                <a:solidFill>
                  <a:srgbClr val="FFFFFF"/>
                </a:solidFill>
                <a:latin typeface="APTA Sans"/>
              </a:rPr>
              <a:t>Your membership with APTA Geriatrics also ensures a sense of belonging to a like-minded community of professionals who share your passion and dedication to optimizing the aging experience. We provide you with the tools and connections to excel in your career and make a meaningful impact on the lives of aging adults. </a:t>
            </a:r>
          </a:p>
          <a:p>
            <a:pPr>
              <a:lnSpc>
                <a:spcPts val="2724"/>
              </a:lnSpc>
            </a:pPr>
            <a:endParaRPr lang="en-US" sz="1200" dirty="0">
              <a:solidFill>
                <a:srgbClr val="FFFFFF"/>
              </a:solidFill>
              <a:latin typeface="APTA Sans"/>
            </a:endParaRPr>
          </a:p>
          <a:p>
            <a:pPr>
              <a:lnSpc>
                <a:spcPts val="2724"/>
              </a:lnSpc>
            </a:pPr>
            <a:r>
              <a:rPr lang="en-US" sz="1200" dirty="0">
                <a:solidFill>
                  <a:srgbClr val="FFFFFF"/>
                </a:solidFill>
                <a:latin typeface="APTA Sans"/>
              </a:rPr>
              <a:t>Scan the QR Code if you have interest in joining!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712B5-FBDB-4560-95C4-BB10ACE95AC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725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5712B5-FBDB-4560-95C4-BB10ACE95AC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550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0772" r="-1607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6263143"/>
            <a:ext cx="4208228" cy="1052057"/>
          </a:xfrm>
          <a:custGeom>
            <a:avLst/>
            <a:gdLst/>
            <a:ahLst/>
            <a:cxnLst/>
            <a:rect l="l" t="t" r="r" b="b"/>
            <a:pathLst>
              <a:path w="4208228" h="1052057">
                <a:moveTo>
                  <a:pt x="0" y="0"/>
                </a:moveTo>
                <a:lnTo>
                  <a:pt x="4208228" y="0"/>
                </a:lnTo>
                <a:lnTo>
                  <a:pt x="4208228" y="1052057"/>
                </a:lnTo>
                <a:lnTo>
                  <a:pt x="0" y="10520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72681" y="348076"/>
            <a:ext cx="9350052" cy="8240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326"/>
              </a:lnSpc>
            </a:pPr>
            <a:r>
              <a:rPr lang="en-US" sz="5804">
                <a:solidFill>
                  <a:srgbClr val="5F3C64"/>
                </a:solidFill>
                <a:latin typeface="APTA Sans"/>
              </a:rPr>
              <a:t>Why Choose Geriatrics?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03548" y="1752600"/>
            <a:ext cx="9350052" cy="2769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24"/>
              </a:lnSpc>
            </a:pPr>
            <a:r>
              <a:rPr lang="en-US" sz="2499" dirty="0">
                <a:solidFill>
                  <a:srgbClr val="FFFFFF"/>
                </a:solidFill>
                <a:latin typeface="APTA Sans"/>
              </a:rPr>
              <a:t>Join APTA Geriatrics to get all-inclusive access to a community of:</a:t>
            </a:r>
          </a:p>
          <a:p>
            <a:pPr marL="342900" indent="-342900">
              <a:lnSpc>
                <a:spcPts val="2724"/>
              </a:lnSpc>
              <a:buFont typeface="Arial" panose="020B0604020202020204" pitchFamily="34" charset="0"/>
              <a:buChar char="•"/>
            </a:pPr>
            <a:r>
              <a:rPr lang="en-US" sz="2499" dirty="0">
                <a:solidFill>
                  <a:srgbClr val="FFFFFF"/>
                </a:solidFill>
                <a:latin typeface="APTA Sans"/>
              </a:rPr>
              <a:t>7,000+ passionate PT, PTA, &amp; Student professionals, </a:t>
            </a:r>
          </a:p>
          <a:p>
            <a:pPr marL="342900" indent="-342900">
              <a:lnSpc>
                <a:spcPts val="2724"/>
              </a:lnSpc>
              <a:buFont typeface="Arial" panose="020B0604020202020204" pitchFamily="34" charset="0"/>
              <a:buChar char="•"/>
            </a:pPr>
            <a:r>
              <a:rPr lang="en-US" sz="2499" dirty="0">
                <a:solidFill>
                  <a:srgbClr val="FFFFFF"/>
                </a:solidFill>
                <a:latin typeface="APTA Sans"/>
              </a:rPr>
              <a:t>Education, practice resources, and job opportunities</a:t>
            </a:r>
          </a:p>
          <a:p>
            <a:pPr marL="342900" indent="-342900">
              <a:lnSpc>
                <a:spcPts val="2724"/>
              </a:lnSpc>
              <a:buFont typeface="Arial" panose="020B0604020202020204" pitchFamily="34" charset="0"/>
              <a:buChar char="•"/>
            </a:pPr>
            <a:r>
              <a:rPr lang="en-US" sz="2499" dirty="0">
                <a:solidFill>
                  <a:srgbClr val="FFFFFF"/>
                </a:solidFill>
                <a:latin typeface="APTA Sans"/>
              </a:rPr>
              <a:t>Journal of Geriatric Physical Therapy and Journal Clubs</a:t>
            </a:r>
          </a:p>
          <a:p>
            <a:pPr marL="342900" indent="-342900">
              <a:lnSpc>
                <a:spcPts val="2724"/>
              </a:lnSpc>
              <a:buFont typeface="Arial" panose="020B0604020202020204" pitchFamily="34" charset="0"/>
              <a:buChar char="•"/>
            </a:pPr>
            <a:r>
              <a:rPr lang="en-US" sz="2499" dirty="0">
                <a:solidFill>
                  <a:srgbClr val="FFFFFF"/>
                </a:solidFill>
                <a:latin typeface="APTA Sans"/>
              </a:rPr>
              <a:t>Online Forums community</a:t>
            </a:r>
          </a:p>
          <a:p>
            <a:pPr>
              <a:lnSpc>
                <a:spcPts val="2724"/>
              </a:lnSpc>
            </a:pPr>
            <a:endParaRPr lang="en-US" sz="2499" dirty="0">
              <a:solidFill>
                <a:srgbClr val="FFFFFF"/>
              </a:solidFill>
              <a:latin typeface="APTA Sans"/>
            </a:endParaRPr>
          </a:p>
        </p:txBody>
      </p:sp>
      <p:pic>
        <p:nvPicPr>
          <p:cNvPr id="8" name="Picture 7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4CC611BB-5694-0B00-3723-6293C79037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9495" y="4522589"/>
            <a:ext cx="2539305" cy="2539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9753600" cy="7315200"/>
          </a:xfrm>
          <a:custGeom>
            <a:avLst/>
            <a:gdLst/>
            <a:ahLst/>
            <a:cxnLst/>
            <a:rect l="l" t="t" r="r" b="b"/>
            <a:pathLst>
              <a:path w="9753600" h="7315200">
                <a:moveTo>
                  <a:pt x="0" y="0"/>
                </a:moveTo>
                <a:lnTo>
                  <a:pt x="9753600" y="0"/>
                </a:lnTo>
                <a:lnTo>
                  <a:pt x="9753600" y="7315200"/>
                </a:lnTo>
                <a:lnTo>
                  <a:pt x="0" y="73152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60772" r="-16077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0" y="6263143"/>
            <a:ext cx="4208228" cy="1052057"/>
          </a:xfrm>
          <a:custGeom>
            <a:avLst/>
            <a:gdLst/>
            <a:ahLst/>
            <a:cxnLst/>
            <a:rect l="l" t="t" r="r" b="b"/>
            <a:pathLst>
              <a:path w="4208228" h="1052057">
                <a:moveTo>
                  <a:pt x="0" y="0"/>
                </a:moveTo>
                <a:lnTo>
                  <a:pt x="4208228" y="0"/>
                </a:lnTo>
                <a:lnTo>
                  <a:pt x="4208228" y="1052057"/>
                </a:lnTo>
                <a:lnTo>
                  <a:pt x="0" y="10520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153</Words>
  <Application>Microsoft Office PowerPoint</Application>
  <PresentationFormat>Custom</PresentationFormat>
  <Paragraphs>13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Arial</vt:lpstr>
      <vt:lpstr>APTA Sans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 Tool Kit slides</dc:title>
  <dc:creator>wmossa</dc:creator>
  <cp:lastModifiedBy>Will Mossa</cp:lastModifiedBy>
  <cp:revision>6</cp:revision>
  <dcterms:created xsi:type="dcterms:W3CDTF">2006-08-16T00:00:00Z</dcterms:created>
  <dcterms:modified xsi:type="dcterms:W3CDTF">2023-12-05T19:19:10Z</dcterms:modified>
  <dc:identifier>DAFjqo5Widc</dc:identifier>
</cp:coreProperties>
</file>